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重难题型突破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题型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坐标图像题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三明尤溪县一模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）用弹簧测力计挂着一个重为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的长方体金属块，沿竖直方向缓慢浸入盛有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水的圆柱形平底薄壁容器中，直至完全浸没（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水未溢出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通过实验得出金属块排开水的体积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与其下表面浸入水中的深度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已知容器的底面积与金属块的底面积之比为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2996952"/>
            <a:ext cx="5904656" cy="347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）金属块下表面浸入水中的深度为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时，水对金属块底部的压强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）金属块刚浸没时，弹簧测力计的示数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）金属块浸没后，水对容器底部的压强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68760"/>
            <a:ext cx="987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cs typeface="Times New Roman" panose="02020603050405020304" pitchFamily="18" charset="0"/>
              </a:rPr>
              <a:t>200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437731"/>
            <a:ext cx="8707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5N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521578"/>
            <a:ext cx="16305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318" y="1455381"/>
            <a:ext cx="4436255" cy="261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菏泽郓城县模拟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）甲车从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地沿直线向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地运动，同时乙车从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地沿直线向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地运动，它们的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甲做变速直线运动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乙做匀速直线运动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甲比乙运动得快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乙做匀速直线运动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甲、乙运动了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在距甲的出发点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503" y="1772816"/>
            <a:ext cx="3533903" cy="2634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0737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泉州石狮模拟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）物理实验小组设计了如图甲所示的模拟调光灯电路，电源两端电压恒定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后，将滑动变阻器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RP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的滑片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从最右端向左移动，直至小灯泡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两端的电压达到额定电压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此过程中，通过小灯泡的电流与其两端电压的关系，以及通过滑动变阻器的电流与其两端电压的关系如图乙所示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6V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小灯泡正常发光时的电阻为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滑动变阻器接入电路的最小阻值为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电路总功率的最大值为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7205" y="3068960"/>
            <a:ext cx="4269497" cy="22328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56160" y="25207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合肥蜀山区一模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）图甲是一种握力计，图乙为它的工作原理图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电源两端电压为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保持不变，握力显示表是由电流表改装而成的，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是一根长度为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的电阻丝（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该电阻丝阻值大小与长度成正比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起保护电路作用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不施加力时弹簧一端的滑片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的最上端，当施加的力最大时滑片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的最下端（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弹簧的电阻不计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），施加的力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与弹簧压缩量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握力计测量范围为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，电路中电流表示数变化范围为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 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握力显示表上的刻度是均匀分布的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增大电源电压可以增大握力范围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可以提高握力计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灵敏度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369" y="4206288"/>
            <a:ext cx="4102230" cy="17486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6109" y="4293096"/>
            <a:ext cx="2376264" cy="17727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82588" y="597317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70155" y="36059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厦门同安区模拟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上表面固定一根细杆（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细杆的质量、体积均不计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），现将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竖直向下匀速浸入水中，直至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刚好触底（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水未溢出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），此过程细杆对圆柱体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与时间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浸没时受到的浮力为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的密度为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完全浸没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8476" y="2348880"/>
            <a:ext cx="5256584" cy="30155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105956" y="19629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）如图甲所示，虚线框内是两个滑轮连成的滑轮组，工人利用该滑轮组，用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竖直向上的拉力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，将物体匀速提高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，物体和绳子自由端的运动情况如图乙所示，已知动滑轮重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，不计绳重和摩擦，下列说法正确的是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绳子自由端移动的速度为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m/s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工人做的有用功为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360 J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该滑轮组的机械效率为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80%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62" y="2492896"/>
            <a:ext cx="3298393" cy="20264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44306" y="19629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）如图甲所示，分别将两个相同的物体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匀速从斜面底端拉到斜面顶端，对物体做功情况如图乙所示，其中斜面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，则对物体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做的额外功是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运动过程中受到的摩擦力大小为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927" y="2787148"/>
            <a:ext cx="6029876" cy="28023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562316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97264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11430" y="1964022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的货物在吊车钢索的拉力作用下，竖直向上运动（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不考虑空气的阻力和钢索重力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），货物运动的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图像如图所示，若钢索在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时的拉力分别为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324" y="3123806"/>
            <a:ext cx="3249090" cy="29749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88783" y="1967849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ea typeface="等线" panose="02010600030101010101" pitchFamily="2" charset="-122"/>
              </a:rPr>
              <a:t>1 000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99462" y="198884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福州罗源县模拟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）小明爸爸购置的一套智能咖啡机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如图甲所示，将平底薄壁直圆筒状空杯子放在咖啡机的水平杯座上接咖啡，杯子高度为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，杯底面积为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，若接满一杯咖啡的过程中杯座受到的压力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随着杯中咖啡的高度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变化图像如图乙所示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请你计算：（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）杯子装满咖啡时，杯底受到咖啡的压力是多少？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）杯中咖啡的密度是多少？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）杯子装满咖啡时，杯子对杯座的压强是多少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957" y="3429000"/>
            <a:ext cx="8691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.6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957" y="4621224"/>
            <a:ext cx="2137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8957" y="5661248"/>
            <a:ext cx="129554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1 500 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3225" y="3173524"/>
            <a:ext cx="4498261" cy="248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1212</Words>
  <Application>Microsoft Office PowerPoint</Application>
  <PresentationFormat>自定义</PresentationFormat>
  <Paragraphs>58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432</cp:revision>
  <dcterms:created xsi:type="dcterms:W3CDTF">2020-11-06T05:24:00Z</dcterms:created>
  <dcterms:modified xsi:type="dcterms:W3CDTF">2025-09-05T02:03:08Z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